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1"/>
  </p:notesMasterIdLst>
  <p:sldIdLst>
    <p:sldId id="256" r:id="rId2"/>
    <p:sldId id="319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>
        <p:scale>
          <a:sx n="79" d="100"/>
          <a:sy n="79" d="100"/>
        </p:scale>
        <p:origin x="1632" y="691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1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1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26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5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1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8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28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jet0024@auburn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Outreach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5966366" cy="4206240"/>
          </a:xfrm>
        </p:spPr>
        <p:txBody>
          <a:bodyPr/>
          <a:lstStyle/>
          <a:p>
            <a:r>
              <a:rPr lang="en-US" dirty="0"/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/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/>
              <a:t>Friday, February 23rd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214219-CD72-487B-9EB7-D453FD1A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1900" dirty="0"/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A bomb disposal robot from Dr. </a:t>
            </a:r>
            <a:r>
              <a:rPr lang="en-US" sz="1900" dirty="0" err="1"/>
              <a:t>Roppel’s</a:t>
            </a:r>
            <a:r>
              <a:rPr lang="en-US" sz="1900" dirty="0"/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/>
              <a:t>Project Lead</a:t>
            </a:r>
          </a:p>
          <a:p>
            <a:pPr lvl="1"/>
            <a:r>
              <a:rPr lang="en-US" dirty="0"/>
              <a:t>Jack Thomas (</a:t>
            </a:r>
            <a:r>
              <a:rPr lang="en-US" dirty="0">
                <a:hlinkClick r:id="rId2"/>
              </a:rPr>
              <a:t>jet0024@auburn.edu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r>
              <a:rPr lang="en-US" dirty="0"/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#</a:t>
            </a:r>
            <a:r>
              <a:rPr lang="en-US" dirty="0" err="1"/>
              <a:t>projectmatilda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81252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0E84346E-531E-4A25-BD88-0285B791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41753" y="3160295"/>
            <a:ext cx="3490382" cy="26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Demonstrated Tesla Coil at Spring 2016 E-Day</a:t>
            </a:r>
          </a:p>
          <a:p>
            <a:r>
              <a:rPr lang="en-US"/>
              <a:t>Use spark gap style circuitry</a:t>
            </a:r>
          </a:p>
          <a:p>
            <a:r>
              <a:rPr lang="en-US"/>
              <a:t>Generated estimated 400,000 volts of electricity.</a:t>
            </a:r>
          </a:p>
          <a:p>
            <a:r>
              <a:rPr lang="en-US"/>
              <a:t>Is in disrepair both mechanically and electrically</a:t>
            </a:r>
          </a:p>
          <a:p>
            <a:r>
              <a:rPr lang="en-US"/>
              <a:t>Semester Focus:</a:t>
            </a:r>
          </a:p>
          <a:p>
            <a:pPr lvl="1"/>
            <a:r>
              <a:rPr lang="en-US"/>
              <a:t>Make it operational again (new capacitors)</a:t>
            </a:r>
          </a:p>
          <a:p>
            <a:pPr lvl="1"/>
            <a:r>
              <a:rPr lang="en-US"/>
              <a:t>Potentially convert it into a musical Tesla Coil.</a:t>
            </a:r>
          </a:p>
          <a:p>
            <a:r>
              <a:rPr lang="en-US"/>
              <a:t>Slack Channel</a:t>
            </a:r>
          </a:p>
          <a:p>
            <a:pPr lvl="1"/>
            <a:r>
              <a:rPr lang="en-US"/>
              <a:t>#projectteslacoil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8244674" y="4847360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95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Projects: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8722069" y="2050481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8557522" y="4858912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200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200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r>
              <a:rPr lang="en-US" sz="200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2000">
                <a:solidFill>
                  <a:schemeClr val="bg2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chemeClr val="tx2"/>
                </a:solidFill>
              </a:rPr>
              <a:t>Open Forum</a:t>
            </a:r>
          </a:p>
          <a:p>
            <a:r>
              <a:rPr lang="en-US" sz="1500">
                <a:solidFill>
                  <a:schemeClr val="tx2"/>
                </a:solidFill>
              </a:rPr>
              <a:t>Discuss status of active projects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1500">
                <a:solidFill>
                  <a:schemeClr val="tx2"/>
                </a:solidFill>
              </a:rPr>
              <a:t>Wednesdays at 6:00 PM</a:t>
            </a:r>
          </a:p>
          <a:p>
            <a:r>
              <a:rPr lang="en-US" sz="1500" b="1">
                <a:solidFill>
                  <a:schemeClr val="tx2"/>
                </a:solidFill>
              </a:rPr>
              <a:t>Maker Training Session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1500">
                <a:solidFill>
                  <a:schemeClr val="tx2"/>
                </a:solidFill>
              </a:rPr>
              <a:t>Centered around SPARC Sumo Bot Competition</a:t>
            </a:r>
          </a:p>
          <a:p>
            <a:r>
              <a:rPr lang="en-US" sz="1500">
                <a:solidFill>
                  <a:schemeClr val="tx2"/>
                </a:solidFill>
              </a:rPr>
              <a:t>Tuesdays at 5:30 PM</a:t>
            </a:r>
            <a:endParaRPr lang="en-US" sz="1500" b="1">
              <a:solidFill>
                <a:schemeClr val="tx2"/>
              </a:solidFill>
            </a:endParaRPr>
          </a:p>
          <a:p>
            <a:r>
              <a:rPr lang="en-US" sz="1500" b="1">
                <a:solidFill>
                  <a:schemeClr val="tx2"/>
                </a:solidFill>
              </a:rPr>
              <a:t>Project Meetings</a:t>
            </a:r>
          </a:p>
          <a:p>
            <a:r>
              <a:rPr lang="en-US" sz="1500">
                <a:solidFill>
                  <a:schemeClr val="tx2"/>
                </a:solidFill>
              </a:rPr>
              <a:t>Project members come together to talk about detailed progress.</a:t>
            </a:r>
          </a:p>
          <a:p>
            <a:r>
              <a:rPr lang="en-US" sz="1500">
                <a:solidFill>
                  <a:schemeClr val="tx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5709</TotalTime>
  <Words>664</Words>
  <Application>Microsoft Office PowerPoint</Application>
  <PresentationFormat>Widescreen</PresentationFormat>
  <Paragraphs>126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Projects: MATILDA</vt:lpstr>
      <vt:lpstr>Projects: Tesla Coil</vt:lpstr>
      <vt:lpstr>Projects:  Unmanned Aerial Systems (UAS)</vt:lpstr>
      <vt:lpstr>Projects:  Sumo Robotics Tournament</vt:lpstr>
      <vt:lpstr>Side Projects</vt:lpstr>
      <vt:lpstr>Open Forum Topic: Block Chain</vt:lpstr>
      <vt:lpstr>What is Block Chain?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249</cp:revision>
  <dcterms:created xsi:type="dcterms:W3CDTF">2016-09-03T15:20:58Z</dcterms:created>
  <dcterms:modified xsi:type="dcterms:W3CDTF">2018-01-22T22:51:17Z</dcterms:modified>
</cp:coreProperties>
</file>